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9"/>
  </p:notesMasterIdLst>
  <p:sldIdLst>
    <p:sldId id="2360" r:id="rId3"/>
    <p:sldId id="258" r:id="rId4"/>
    <p:sldId id="2621" r:id="rId5"/>
    <p:sldId id="2622" r:id="rId6"/>
    <p:sldId id="2623" r:id="rId7"/>
    <p:sldId id="2624" r:id="rId8"/>
    <p:sldId id="2625" r:id="rId9"/>
    <p:sldId id="2626" r:id="rId10"/>
    <p:sldId id="2627" r:id="rId11"/>
    <p:sldId id="2628" r:id="rId12"/>
    <p:sldId id="2629" r:id="rId13"/>
    <p:sldId id="2630" r:id="rId14"/>
    <p:sldId id="2631" r:id="rId15"/>
    <p:sldId id="2632" r:id="rId16"/>
    <p:sldId id="2633" r:id="rId17"/>
    <p:sldId id="2634" r:id="rId1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747"/>
    <a:srgbClr val="753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B90B7-D13A-432D-8C09-E0379B4B150B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47424-0970-4BFF-9808-29DA68AE3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3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64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40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389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0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710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4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0398" y="1147717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6/16/2020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6826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0398" y="1147717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6/16/2020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70552" y="1809287"/>
            <a:ext cx="9749319" cy="47546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189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99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0691813" cy="75596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471326" y="607245"/>
            <a:ext cx="4707521" cy="3231391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325" y="3877297"/>
            <a:ext cx="4707521" cy="575089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730513" y="1741196"/>
            <a:ext cx="4013819" cy="955903"/>
          </a:xfrm>
        </p:spPr>
        <p:txBody>
          <a:bodyPr lIns="0" rIns="0"/>
          <a:lstStyle>
            <a:lvl1pPr>
              <a:defRPr sz="2806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2" y="848756"/>
            <a:ext cx="1463130" cy="5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0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0691813" cy="75596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512966" y="607245"/>
            <a:ext cx="4707521" cy="3231391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12965" y="3877297"/>
            <a:ext cx="4707521" cy="575089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772154" y="1741196"/>
            <a:ext cx="4013819" cy="955903"/>
          </a:xfrm>
        </p:spPr>
        <p:txBody>
          <a:bodyPr lIns="0" rIns="0"/>
          <a:lstStyle>
            <a:lvl1pPr>
              <a:defRPr sz="2806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1385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675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0691813" cy="75596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471326" y="2942344"/>
            <a:ext cx="4707521" cy="3231391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325" y="6212397"/>
            <a:ext cx="4707521" cy="575089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730513" y="4076296"/>
            <a:ext cx="4013819" cy="955903"/>
          </a:xfrm>
        </p:spPr>
        <p:txBody>
          <a:bodyPr lIns="0" rIns="0"/>
          <a:lstStyle>
            <a:lvl1pPr>
              <a:defRPr sz="2806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8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0691813" cy="75596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512966" y="2942344"/>
            <a:ext cx="4707521" cy="3231391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12965" y="6212397"/>
            <a:ext cx="4707521" cy="575089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772154" y="4076296"/>
            <a:ext cx="4013819" cy="955903"/>
          </a:xfrm>
        </p:spPr>
        <p:txBody>
          <a:bodyPr lIns="0" rIns="0"/>
          <a:lstStyle>
            <a:lvl1pPr>
              <a:defRPr sz="2806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3" y="3346233"/>
            <a:ext cx="1463130" cy="5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7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0691813" cy="75596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471326" y="3169135"/>
            <a:ext cx="5241494" cy="3009151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325" y="6262217"/>
            <a:ext cx="4003079" cy="575089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730514" y="4303086"/>
            <a:ext cx="4781180" cy="955903"/>
          </a:xfrm>
        </p:spPr>
        <p:txBody>
          <a:bodyPr lIns="0" rIns="0"/>
          <a:lstStyle>
            <a:lvl1pPr>
              <a:defRPr sz="2806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3" y="3508552"/>
            <a:ext cx="1463130" cy="54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8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0691813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79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0691813" cy="7559675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71327" y="2650369"/>
            <a:ext cx="9749161" cy="632161"/>
          </a:xfrm>
        </p:spPr>
        <p:txBody>
          <a:bodyPr/>
          <a:lstStyle>
            <a:lvl1pPr>
              <a:defRPr sz="3508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326" y="2063004"/>
            <a:ext cx="1572849" cy="336301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326" y="4745965"/>
            <a:ext cx="3820096" cy="34123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865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59675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325" y="2063004"/>
            <a:ext cx="1572849" cy="336301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71325" y="6970723"/>
            <a:ext cx="4874581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326" y="4981603"/>
            <a:ext cx="4470114" cy="43624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42058" y="2136430"/>
            <a:ext cx="807698" cy="104082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79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71325" y="2650369"/>
            <a:ext cx="6135517" cy="1171988"/>
          </a:xfrm>
        </p:spPr>
        <p:txBody>
          <a:bodyPr/>
          <a:lstStyle>
            <a:lvl1pPr>
              <a:defRPr sz="3508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471326" y="4691138"/>
            <a:ext cx="537072" cy="138325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579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579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471326" y="736718"/>
            <a:ext cx="1607966" cy="581184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97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4553127" y="0"/>
            <a:ext cx="6138685" cy="7559675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3018" y="2063004"/>
            <a:ext cx="1572849" cy="336301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 dirty="0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3019" y="5045919"/>
            <a:ext cx="4470114" cy="43624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305779" y="2451165"/>
            <a:ext cx="2205186" cy="175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79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33018" y="2643202"/>
            <a:ext cx="6135517" cy="1171988"/>
          </a:xfrm>
        </p:spPr>
        <p:txBody>
          <a:bodyPr/>
          <a:lstStyle>
            <a:lvl1pPr>
              <a:defRPr sz="3508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326860" y="662"/>
            <a:ext cx="2205186" cy="1094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79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33019" y="4691138"/>
            <a:ext cx="537072" cy="138325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579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579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33019" y="736718"/>
            <a:ext cx="1607966" cy="581184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579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950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3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23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71327" y="568202"/>
            <a:ext cx="9749161" cy="713144"/>
          </a:xfrm>
        </p:spPr>
        <p:txBody>
          <a:bodyPr/>
          <a:lstStyle>
            <a:lvl1pPr>
              <a:defRPr sz="4034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52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471327" y="4824025"/>
            <a:ext cx="9749161" cy="713144"/>
          </a:xfrm>
        </p:spPr>
        <p:txBody>
          <a:bodyPr/>
          <a:lstStyle>
            <a:lvl1pPr>
              <a:defRPr sz="4034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14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633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471327" y="2471924"/>
            <a:ext cx="9749161" cy="713144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034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48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471327" y="3385934"/>
            <a:ext cx="9749161" cy="713144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034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7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471327" y="1310433"/>
            <a:ext cx="9749161" cy="713144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034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759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0691813" cy="75596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471327" y="2032185"/>
            <a:ext cx="9749161" cy="713144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034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49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471327" y="3309105"/>
            <a:ext cx="9749161" cy="1671483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5701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398" y="6970723"/>
            <a:ext cx="4875509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45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569726" y="0"/>
            <a:ext cx="5122087" cy="7559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442643" y="3105512"/>
            <a:ext cx="4600342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4524" y="4831543"/>
            <a:ext cx="4598461" cy="405449"/>
          </a:xfrm>
        </p:spPr>
        <p:txBody>
          <a:bodyPr/>
          <a:lstStyle>
            <a:lvl1pPr marL="0" indent="0">
              <a:buNone/>
              <a:defRPr/>
            </a:lvl1pPr>
            <a:lvl2pPr marL="233896" indent="0">
              <a:buNone/>
              <a:defRPr/>
            </a:lvl2pPr>
            <a:lvl3pPr marL="801929" indent="0">
              <a:buNone/>
              <a:defRPr/>
            </a:lvl3pPr>
            <a:lvl4pPr marL="1202893" indent="0">
              <a:buNone/>
              <a:defRPr/>
            </a:lvl4pPr>
            <a:lvl5pPr marL="1603858" indent="0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3" y="512240"/>
            <a:ext cx="1514780" cy="5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272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471327" y="470055"/>
            <a:ext cx="4600342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569726" y="0"/>
            <a:ext cx="5122087" cy="7559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470398" y="1128474"/>
            <a:ext cx="461155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863682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123160" cy="7559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68653" y="2705383"/>
            <a:ext cx="4594138" cy="2465645"/>
          </a:xfrm>
        </p:spPr>
        <p:txBody>
          <a:bodyPr>
            <a:noAutofit/>
          </a:bodyPr>
          <a:lstStyle>
            <a:lvl1pPr marL="0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33896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01929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2893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3858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2806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58453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3297771"/>
            <a:ext cx="10691813" cy="42619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347" y="480741"/>
            <a:ext cx="1514780" cy="548367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686" y="376701"/>
            <a:ext cx="7575305" cy="1348638"/>
          </a:xfrm>
        </p:spPr>
        <p:txBody>
          <a:bodyPr>
            <a:noAutofit/>
          </a:bodyPr>
          <a:lstStyle>
            <a:lvl1pPr marL="0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33896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01929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2893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6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603858" indent="0" algn="l" defTabSz="80192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2806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47589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69725" y="0"/>
            <a:ext cx="5122088" cy="7559675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471327" y="557702"/>
            <a:ext cx="4600342" cy="661570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461155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6/16/2020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6995499"/>
            <a:ext cx="668183" cy="24189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4079" y="6858624"/>
            <a:ext cx="9584747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0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7276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57337" y="1845226"/>
            <a:ext cx="4365824" cy="4813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764174" y="1845226"/>
            <a:ext cx="4365824" cy="4813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6/16/2020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87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25104" y="1637929"/>
            <a:ext cx="5524103" cy="42208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92163" y="1987902"/>
            <a:ext cx="5194161" cy="367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709878" y="1748176"/>
            <a:ext cx="2664601" cy="20264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790775" y="1916169"/>
            <a:ext cx="2506683" cy="1758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709878" y="3727341"/>
            <a:ext cx="2664601" cy="202641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790775" y="3895334"/>
            <a:ext cx="2506683" cy="17586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31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66161" y="1850493"/>
            <a:ext cx="2389873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956034" y="1850493"/>
            <a:ext cx="2389873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735779" y="1850493"/>
            <a:ext cx="2389873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345906" y="1850493"/>
            <a:ext cx="2389873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365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53856" y="1855743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258357" y="1855743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762858" y="1855743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267360" y="1855743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53856" y="4475866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258357" y="4475866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762858" y="4475866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267360" y="4475866"/>
            <a:ext cx="1866891" cy="1441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04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924081" y="1842670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422782" y="3070593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434569" y="3070593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56770" y="4843529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909548" y="4843529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42895" y="4843529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895672" y="4843529"/>
            <a:ext cx="835298" cy="10499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60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66161" y="1850492"/>
            <a:ext cx="2879442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906185" y="1850492"/>
            <a:ext cx="2879442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246208" y="1850492"/>
            <a:ext cx="2879442" cy="2755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58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163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09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55474" y="1851858"/>
            <a:ext cx="1883139" cy="3055369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498934" y="1851858"/>
            <a:ext cx="1861322" cy="149399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498934" y="3413229"/>
            <a:ext cx="1861322" cy="149399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20576" y="1851858"/>
            <a:ext cx="1849727" cy="3055369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330624" y="1851858"/>
            <a:ext cx="1861322" cy="149399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330624" y="3413229"/>
            <a:ext cx="1861322" cy="149399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8254129" y="1851858"/>
            <a:ext cx="1883139" cy="3055369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555474" y="4976803"/>
            <a:ext cx="4762590" cy="1677707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74678" y="4976803"/>
            <a:ext cx="4762590" cy="1677707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091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691813" cy="4686602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471327" y="1535609"/>
            <a:ext cx="9749161" cy="760465"/>
          </a:xfrm>
        </p:spPr>
        <p:txBody>
          <a:bodyPr/>
          <a:lstStyle>
            <a:lvl1pPr algn="ctr">
              <a:lnSpc>
                <a:spcPct val="90000"/>
              </a:lnSpc>
              <a:defRPr sz="4824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03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4427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0691813" cy="4686299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471327" y="559535"/>
            <a:ext cx="9749161" cy="52411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53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0691813" cy="4686999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392251" y="5183249"/>
            <a:ext cx="3118068" cy="955903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88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392251" y="5183249"/>
            <a:ext cx="3118068" cy="955903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0691813" cy="4686299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95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480756" y="559535"/>
            <a:ext cx="4600342" cy="5241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122087" cy="75596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397" y="6970723"/>
            <a:ext cx="4215623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6306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480756" y="559535"/>
            <a:ext cx="4600342" cy="5241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122087" cy="75596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5482186" y="1019862"/>
            <a:ext cx="461155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70398" y="6970723"/>
            <a:ext cx="4257388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583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27" y="559535"/>
            <a:ext cx="9610127" cy="5241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832069" y="1698447"/>
            <a:ext cx="2446699" cy="5196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279152" y="2690530"/>
            <a:ext cx="1552533" cy="3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385370" y="1696463"/>
            <a:ext cx="2446699" cy="5196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832453" y="2690530"/>
            <a:ext cx="1552533" cy="3242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450868" y="1335091"/>
            <a:ext cx="2762402" cy="586743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955639" y="2444233"/>
            <a:ext cx="1752859" cy="36491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03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609139"/>
            <a:ext cx="10691813" cy="2105159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04988" y="1500030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68924" y="2333380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319871" y="1500030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688191" y="2333380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7674217" y="1500030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8040959" y="2333380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54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609139"/>
            <a:ext cx="10691813" cy="2105159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570896" y="1498046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934832" y="2331396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017596" y="1498046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381531" y="2331396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582684" y="1498046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5946619" y="2331396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8147772" y="1498046"/>
            <a:ext cx="2012608" cy="43651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8511707" y="2331396"/>
            <a:ext cx="1281755" cy="27222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770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609139"/>
            <a:ext cx="10691813" cy="2105159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240946" y="1398838"/>
            <a:ext cx="2209922" cy="4926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4647150" y="2341317"/>
            <a:ext cx="1401722" cy="30754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622967" y="2341317"/>
            <a:ext cx="1401722" cy="3075458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570896" y="2341317"/>
            <a:ext cx="1401722" cy="3075458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6687645" y="2341317"/>
            <a:ext cx="1401722" cy="3075458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8700252" y="2341317"/>
            <a:ext cx="1401722" cy="3075458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165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17596" y="1349233"/>
            <a:ext cx="2644014" cy="58056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94962" y="2444493"/>
            <a:ext cx="1689283" cy="3627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030203" y="1349233"/>
            <a:ext cx="2644014" cy="58056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507570" y="2444493"/>
            <a:ext cx="1689283" cy="36270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0399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274621" y="1250025"/>
            <a:ext cx="2244649" cy="4972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70398" y="6970723"/>
            <a:ext cx="3422090" cy="270923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042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53" y="0"/>
            <a:ext cx="5123160" cy="7559675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7267487" y="1250025"/>
            <a:ext cx="2058384" cy="4613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27" y="559535"/>
            <a:ext cx="4795654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481202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6995499"/>
            <a:ext cx="668183" cy="24189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079" y="6858624"/>
            <a:ext cx="9584747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568652" y="6970723"/>
            <a:ext cx="3212001" cy="27092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554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91513" y="1377012"/>
            <a:ext cx="2509840" cy="572630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49803" y="2472272"/>
            <a:ext cx="1594301" cy="3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699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7400081" y="1369076"/>
            <a:ext cx="2386716" cy="54010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840662" y="2408599"/>
            <a:ext cx="1509662" cy="33871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5715" y="1103197"/>
            <a:ext cx="2620336" cy="593662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23678" y="2236406"/>
            <a:ext cx="1665025" cy="369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5312495" y="4612003"/>
            <a:ext cx="1854361" cy="23313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5606429" y="4982040"/>
            <a:ext cx="1266495" cy="1591302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167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27" y="559535"/>
            <a:ext cx="5286660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7551093" y="488228"/>
            <a:ext cx="3059756" cy="649902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09073" y="1730194"/>
            <a:ext cx="1941574" cy="4051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757987" y="76997"/>
            <a:ext cx="3391866" cy="72044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74047" y="1452410"/>
            <a:ext cx="2159409" cy="44881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470398" y="1019862"/>
            <a:ext cx="5293157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18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7240125" cy="7559675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27" y="559535"/>
            <a:ext cx="4795654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842866" y="666680"/>
            <a:ext cx="3712669" cy="626996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516101" y="1737659"/>
            <a:ext cx="2444599" cy="41339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060721" y="39683"/>
            <a:ext cx="4195695" cy="73096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736174" y="1288861"/>
            <a:ext cx="2850053" cy="4819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470398" y="1019862"/>
            <a:ext cx="481202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6/16/2020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6995499"/>
            <a:ext cx="668183" cy="241890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079" y="6874374"/>
            <a:ext cx="9584747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0437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03198" y="1392885"/>
            <a:ext cx="3295941" cy="57421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231813" y="2372898"/>
            <a:ext cx="2239327" cy="3786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471326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876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7240125" cy="7559675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1327" y="559535"/>
            <a:ext cx="4795654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095449" y="47620"/>
            <a:ext cx="5597417" cy="7262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293016" y="1002004"/>
            <a:ext cx="4398797" cy="535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470398" y="1019862"/>
            <a:ext cx="4812025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6995499"/>
            <a:ext cx="668183" cy="24189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4079" y="6858624"/>
            <a:ext cx="9584747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6/16/2020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360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00656" y="384929"/>
            <a:ext cx="5392210" cy="65993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27" y="559535"/>
            <a:ext cx="5286660" cy="524118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571010" y="1084953"/>
            <a:ext cx="4120803" cy="5046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5313204" cy="443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511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2017" y="1821465"/>
            <a:ext cx="6560311" cy="4833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58516" y="2337901"/>
            <a:ext cx="4683236" cy="3688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392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148339" y="1555587"/>
            <a:ext cx="6954940" cy="51786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39867" y="2106910"/>
            <a:ext cx="4967238" cy="39478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67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148339" y="1555587"/>
            <a:ext cx="6954940" cy="51786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39867" y="2106910"/>
            <a:ext cx="4967238" cy="39478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802276" y="2158773"/>
            <a:ext cx="2168881" cy="49048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197307" y="3086867"/>
            <a:ext cx="1382483" cy="30658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979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1"/>
            <a:ext cx="10691813" cy="2868127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038663" y="396834"/>
            <a:ext cx="8599754" cy="65727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291927" y="929211"/>
            <a:ext cx="8105174" cy="572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6/16/2020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176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0691813" cy="2837358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702"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9389" y="968273"/>
            <a:ext cx="5145961" cy="59128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31434" y="1498046"/>
            <a:ext cx="4716119" cy="5098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209102" y="968273"/>
            <a:ext cx="5145961" cy="59128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5424832" y="1498046"/>
            <a:ext cx="4716119" cy="5098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8848" y="357150"/>
            <a:ext cx="6181467" cy="66390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45074" y="947481"/>
            <a:ext cx="5681623" cy="57275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6/16/2020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39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312494" y="1525934"/>
            <a:ext cx="5056337" cy="516577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575614" y="2141908"/>
            <a:ext cx="4548196" cy="42488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470398" y="1019862"/>
            <a:ext cx="9647691" cy="443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105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6/16/2020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3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90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02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874F1-EAD1-49BE-BEF3-4DE6F8EC7887}" type="datetimeFigureOut">
              <a:rPr lang="en-IN" smtClean="0"/>
              <a:t>16-06-2020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3C559-C1DA-433E-A55C-DEA9537E7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932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71327" y="557702"/>
            <a:ext cx="9749161" cy="52411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812803" y="6974978"/>
            <a:ext cx="407685" cy="262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7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545729" y="6860073"/>
            <a:ext cx="958643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472482" y="6970723"/>
            <a:ext cx="6308171" cy="270923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877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635" y="1518481"/>
            <a:ext cx="9768429" cy="5157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8959962" y="6974982"/>
            <a:ext cx="759564" cy="2624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7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6/16/2020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9" y="6995499"/>
            <a:ext cx="668183" cy="2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2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  <p:sldLayoutId id="2147483738" r:id="rId42"/>
    <p:sldLayoutId id="2147483739" r:id="rId43"/>
    <p:sldLayoutId id="2147483740" r:id="rId44"/>
    <p:sldLayoutId id="2147483741" r:id="rId45"/>
    <p:sldLayoutId id="2147483742" r:id="rId46"/>
    <p:sldLayoutId id="2147483743" r:id="rId47"/>
    <p:sldLayoutId id="2147483744" r:id="rId48"/>
    <p:sldLayoutId id="2147483745" r:id="rId49"/>
    <p:sldLayoutId id="2147483746" r:id="rId50"/>
    <p:sldLayoutId id="2147483747" r:id="rId51"/>
    <p:sldLayoutId id="2147483748" r:id="rId52"/>
    <p:sldLayoutId id="2147483749" r:id="rId53"/>
    <p:sldLayoutId id="2147483750" r:id="rId54"/>
    <p:sldLayoutId id="2147483751" r:id="rId55"/>
    <p:sldLayoutId id="2147483752" r:id="rId56"/>
    <p:sldLayoutId id="2147483753" r:id="rId57"/>
    <p:sldLayoutId id="2147483754" r:id="rId58"/>
    <p:sldLayoutId id="2147483755" r:id="rId59"/>
    <p:sldLayoutId id="2147483756" r:id="rId60"/>
    <p:sldLayoutId id="2147483757" r:id="rId61"/>
    <p:sldLayoutId id="2147483758" r:id="rId62"/>
    <p:sldLayoutId id="2147483759" r:id="rId63"/>
  </p:sldLayoutIdLst>
  <p:hf hdr="0" ftr="0"/>
  <p:txStyles>
    <p:titleStyle>
      <a:lvl1pPr algn="l" defTabSz="801929" rtl="0" eaLnBrk="1" latinLnBrk="0" hangingPunct="1">
        <a:lnSpc>
          <a:spcPct val="100000"/>
        </a:lnSpc>
        <a:spcBef>
          <a:spcPct val="0"/>
        </a:spcBef>
        <a:buNone/>
        <a:defRPr sz="2806" kern="1200" spc="-18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3896" indent="-233896" algn="l" defTabSz="801929" rtl="0" eaLnBrk="1" latinLnBrk="0" hangingPunct="1">
        <a:lnSpc>
          <a:spcPct val="117000"/>
        </a:lnSpc>
        <a:spcBef>
          <a:spcPts val="0"/>
        </a:spcBef>
        <a:spcAft>
          <a:spcPts val="526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395395" indent="-161500" algn="l" defTabSz="801929" rtl="0" eaLnBrk="1" latinLnBrk="0" hangingPunct="1">
        <a:lnSpc>
          <a:spcPct val="117000"/>
        </a:lnSpc>
        <a:spcBef>
          <a:spcPts val="0"/>
        </a:spcBef>
        <a:spcAft>
          <a:spcPts val="526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1002411" indent="-200482" algn="l" defTabSz="801929" rtl="0" eaLnBrk="1" latinLnBrk="0" hangingPunct="1">
        <a:lnSpc>
          <a:spcPct val="90000"/>
        </a:lnSpc>
        <a:spcBef>
          <a:spcPts val="0"/>
        </a:spcBef>
        <a:spcAft>
          <a:spcPts val="526"/>
        </a:spcAft>
        <a:buClr>
          <a:schemeClr val="tx1"/>
        </a:buClr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403375" indent="-200482" algn="l" defTabSz="801929" rtl="0" eaLnBrk="1" latinLnBrk="0" hangingPunct="1">
        <a:lnSpc>
          <a:spcPct val="90000"/>
        </a:lnSpc>
        <a:spcBef>
          <a:spcPts val="0"/>
        </a:spcBef>
        <a:spcAft>
          <a:spcPts val="526"/>
        </a:spcAft>
        <a:buClr>
          <a:schemeClr val="tx1"/>
        </a:buClr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340" indent="-200482" algn="l" defTabSz="801929" rtl="0" eaLnBrk="1" latinLnBrk="0" hangingPunct="1">
        <a:lnSpc>
          <a:spcPct val="90000"/>
        </a:lnSpc>
        <a:spcBef>
          <a:spcPts val="0"/>
        </a:spcBef>
        <a:spcAft>
          <a:spcPts val="526"/>
        </a:spcAft>
        <a:buClr>
          <a:schemeClr val="tx1"/>
        </a:buClr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304" indent="-200482" algn="l" defTabSz="801929" rtl="0" eaLnBrk="1" latinLnBrk="0" hangingPunct="1">
        <a:lnSpc>
          <a:spcPct val="90000"/>
        </a:lnSpc>
        <a:spcBef>
          <a:spcPts val="439"/>
        </a:spcBef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269" indent="-200482" algn="l" defTabSz="801929" rtl="0" eaLnBrk="1" latinLnBrk="0" hangingPunct="1">
        <a:lnSpc>
          <a:spcPct val="90000"/>
        </a:lnSpc>
        <a:spcBef>
          <a:spcPts val="439"/>
        </a:spcBef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233" indent="-200482" algn="l" defTabSz="801929" rtl="0" eaLnBrk="1" latinLnBrk="0" hangingPunct="1">
        <a:lnSpc>
          <a:spcPct val="90000"/>
        </a:lnSpc>
        <a:spcBef>
          <a:spcPts val="439"/>
        </a:spcBef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197" indent="-200482" algn="l" defTabSz="801929" rtl="0" eaLnBrk="1" latinLnBrk="0" hangingPunct="1">
        <a:lnSpc>
          <a:spcPct val="90000"/>
        </a:lnSpc>
        <a:spcBef>
          <a:spcPts val="439"/>
        </a:spcBef>
        <a:buFont typeface="Work Sans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64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929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93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858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822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786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751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715" algn="l" defTabSz="801929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3018" y="2379623"/>
            <a:ext cx="1696280" cy="336301"/>
          </a:xfrm>
        </p:spPr>
        <p:txBody>
          <a:bodyPr/>
          <a:lstStyle/>
          <a:p>
            <a:r>
              <a:rPr lang="en-IN" dirty="0"/>
              <a:t>June 2020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IN" dirty="0"/>
              <a:t>KPIT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018" y="2875579"/>
            <a:ext cx="6135517" cy="956096"/>
          </a:xfrm>
        </p:spPr>
        <p:txBody>
          <a:bodyPr/>
          <a:lstStyle/>
          <a:p>
            <a:r>
              <a:rPr lang="en-US" dirty="0"/>
              <a:t>KROWN Awards</a:t>
            </a:r>
            <a:br>
              <a:rPr lang="en-US" dirty="0"/>
            </a:br>
            <a:r>
              <a:rPr lang="en-US" sz="2105" dirty="0"/>
              <a:t>FCA Account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85300" y="6321927"/>
            <a:ext cx="406512" cy="208824"/>
          </a:xfrm>
        </p:spPr>
        <p:txBody>
          <a:bodyPr/>
          <a:lstStyle/>
          <a:p>
            <a:pPr defTabSz="801929"/>
            <a:fld id="{4E6DB2D9-BBD8-435B-B34A-9B8472CE273E}" type="slidenum">
              <a:rPr lang="en-US">
                <a:solidFill>
                  <a:srgbClr val="622AD8"/>
                </a:solidFill>
              </a:rPr>
              <a:pPr defTabSz="801929"/>
              <a:t>1</a:t>
            </a:fld>
            <a:endParaRPr lang="en-US" dirty="0">
              <a:solidFill>
                <a:srgbClr val="622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3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Rupchand Kale,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420055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Akshay Rale,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29345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Swanand Mehta,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21875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Amit Suryawanshi,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208635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Rohit Bhosale,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224443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Swapnali Jadhav,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512436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MD Hasan,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68299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90D66-5D15-496F-88FC-18FD8EDF53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6673F2-B931-4C3B-9B9B-2EC1098655A5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BE88-A7E8-4393-A9C4-198993B24BBB}"/>
              </a:ext>
            </a:extLst>
          </p:cNvPr>
          <p:cNvSpPr txBox="1"/>
          <p:nvPr/>
        </p:nvSpPr>
        <p:spPr>
          <a:xfrm>
            <a:off x="3001514" y="3072214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Work Sans Medium" panose="00000600000000000000" pitchFamily="2" charset="0"/>
              </a:rPr>
              <a:t>Dear Amit Suryawanshi,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4E24F-6175-4009-95ED-6500D066B486}"/>
              </a:ext>
            </a:extLst>
          </p:cNvPr>
          <p:cNvSpPr/>
          <p:nvPr/>
        </p:nvSpPr>
        <p:spPr>
          <a:xfrm>
            <a:off x="360738" y="3779837"/>
            <a:ext cx="9790941" cy="2227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i="1" dirty="0">
                <a:latin typeface="Work Sans Medium" panose="00000600000000000000" pitchFamily="2" charset="0"/>
              </a:rPr>
              <a:t>We are pleased to present the Go-Getter Award to you </a:t>
            </a:r>
            <a:r>
              <a:rPr lang="en-US" i="1" dirty="0">
                <a:latin typeface="Work Sans Medium" panose="00000600000000000000" pitchFamily="2" charset="0"/>
              </a:rPr>
              <a:t>for your exemplary efforts for UDD project. Thank you for all your contributions for making the project steady!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408988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90D66-5D15-496F-88FC-18FD8EDF53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6673F2-B931-4C3B-9B9B-2EC1098655A5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BE88-A7E8-4393-A9C4-198993B24BBB}"/>
              </a:ext>
            </a:extLst>
          </p:cNvPr>
          <p:cNvSpPr txBox="1"/>
          <p:nvPr/>
        </p:nvSpPr>
        <p:spPr>
          <a:xfrm>
            <a:off x="3001514" y="307221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Work Sans Medium" panose="00000600000000000000" pitchFamily="2" charset="0"/>
              </a:rPr>
              <a:t>Dear Sayali Nemade,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4E24F-6175-4009-95ED-6500D066B486}"/>
              </a:ext>
            </a:extLst>
          </p:cNvPr>
          <p:cNvSpPr/>
          <p:nvPr/>
        </p:nvSpPr>
        <p:spPr>
          <a:xfrm>
            <a:off x="360738" y="3779837"/>
            <a:ext cx="9790941" cy="2227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i="1" dirty="0">
                <a:latin typeface="Work Sans Medium" panose="00000600000000000000" pitchFamily="2" charset="0"/>
              </a:rPr>
              <a:t>We are pleased to present the Go-Getter Award to you </a:t>
            </a:r>
            <a:r>
              <a:rPr lang="en-US" i="1" dirty="0">
                <a:latin typeface="Work Sans Medium" panose="00000600000000000000" pitchFamily="2" charset="0"/>
              </a:rPr>
              <a:t>for your outstanding efforts for UDD project. Your diligent &amp; timely efforts are certainly to be appreciated!!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28001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B90D66-5D15-496F-88FC-18FD8EDF53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6673F2-B931-4C3B-9B9B-2EC1098655A5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CBE88-A7E8-4393-A9C4-198993B24BBB}"/>
              </a:ext>
            </a:extLst>
          </p:cNvPr>
          <p:cNvSpPr txBox="1"/>
          <p:nvPr/>
        </p:nvSpPr>
        <p:spPr>
          <a:xfrm>
            <a:off x="3001514" y="3072214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>
                <a:latin typeface="Work Sans Medium" panose="00000600000000000000" pitchFamily="2" charset="0"/>
              </a:rPr>
              <a:t>Dear Swanand Mehta,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B4E24F-6175-4009-95ED-6500D066B486}"/>
              </a:ext>
            </a:extLst>
          </p:cNvPr>
          <p:cNvSpPr/>
          <p:nvPr/>
        </p:nvSpPr>
        <p:spPr>
          <a:xfrm>
            <a:off x="360738" y="3779837"/>
            <a:ext cx="9790941" cy="1673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i="1" dirty="0">
                <a:latin typeface="Work Sans Medium" panose="00000600000000000000" pitchFamily="2" charset="0"/>
              </a:rPr>
              <a:t>We are pleased to present the Go-Getter Award to you </a:t>
            </a:r>
            <a:r>
              <a:rPr lang="en-US" i="1" dirty="0">
                <a:latin typeface="Work Sans Medium" panose="00000600000000000000" pitchFamily="2" charset="0"/>
              </a:rPr>
              <a:t>for your determined efforts for UDD project. You are certainly an asset to the team!!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03416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6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Mrunal Kulkarni,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103278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Omkar Badave,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81650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Siddharth Patel,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2228330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Priyanka Pawar,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190731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33FE6A-9C63-4206-A942-AA853359A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691812" cy="756257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F44105-403C-45C8-8AC8-502FA43AD4DF}"/>
              </a:ext>
            </a:extLst>
          </p:cNvPr>
          <p:cNvSpPr txBox="1"/>
          <p:nvPr/>
        </p:nvSpPr>
        <p:spPr>
          <a:xfrm>
            <a:off x="8117148" y="6529149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Authorized Signatory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7D1EE-E822-4539-8A6D-8420A20EC787}"/>
              </a:ext>
            </a:extLst>
          </p:cNvPr>
          <p:cNvSpPr txBox="1"/>
          <p:nvPr/>
        </p:nvSpPr>
        <p:spPr>
          <a:xfrm>
            <a:off x="3001514" y="307221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Work Sans Medium" panose="00000600000000000000" pitchFamily="2" charset="0"/>
              </a:rPr>
              <a:t>Dear Sayali Nemade,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0286C-691E-45D2-A0F1-E5035F90BF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14" y="6071949"/>
            <a:ext cx="1028700" cy="457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92432-A143-4206-AAD4-A0FEABBC13FE}"/>
              </a:ext>
            </a:extLst>
          </p:cNvPr>
          <p:cNvSpPr txBox="1"/>
          <p:nvPr/>
        </p:nvSpPr>
        <p:spPr>
          <a:xfrm>
            <a:off x="926321" y="6559928"/>
            <a:ext cx="1107996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Work Sans Medium" panose="00000600000000000000" pitchFamily="2" charset="0"/>
              </a:rPr>
              <a:t>June 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C5C29C-9AA6-4639-8598-D30E547F8AF6}"/>
              </a:ext>
            </a:extLst>
          </p:cNvPr>
          <p:cNvSpPr/>
          <p:nvPr/>
        </p:nvSpPr>
        <p:spPr>
          <a:xfrm>
            <a:off x="768235" y="3638232"/>
            <a:ext cx="8856213" cy="250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i="1" dirty="0">
                <a:latin typeface="Work Sans Medium" panose="00000600000000000000" pitchFamily="2" charset="0"/>
              </a:rPr>
              <a:t>We are pleased to present the Comrades Award to you </a:t>
            </a:r>
            <a:r>
              <a:rPr lang="en-US" sz="2000" i="1" dirty="0">
                <a:latin typeface="Work Sans Medium" panose="00000600000000000000" pitchFamily="2" charset="0"/>
              </a:rPr>
              <a:t>for your excellent efforts for successful BMS production roll out in Mar-2020! </a:t>
            </a:r>
          </a:p>
          <a:p>
            <a:pPr marL="914400" marR="0" indent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latin typeface="Work Sans Medium" panose="00000600000000000000" pitchFamily="2" charset="0"/>
              </a:rPr>
              <a:t>Congratulations! Keep It Up!!!</a:t>
            </a:r>
          </a:p>
        </p:txBody>
      </p:sp>
    </p:spTree>
    <p:extLst>
      <p:ext uri="{BB962C8B-B14F-4D97-AF65-F5344CB8AC3E}">
        <p14:creationId xmlns:p14="http://schemas.microsoft.com/office/powerpoint/2010/main" val="3495870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578</Words>
  <Application>Microsoft Office PowerPoint</Application>
  <PresentationFormat>Custom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Work Sans</vt:lpstr>
      <vt:lpstr>Work Sans Light</vt:lpstr>
      <vt:lpstr>Work Sans Medium</vt:lpstr>
      <vt:lpstr>Office Theme</vt:lpstr>
      <vt:lpstr>KPIT</vt:lpstr>
      <vt:lpstr>KROWN Awards FCA Account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SHINE Connect FCA Account</dc:title>
  <dc:creator>Mekhala Konnur</dc:creator>
  <cp:lastModifiedBy>Swati Vaste</cp:lastModifiedBy>
  <cp:revision>7</cp:revision>
  <dcterms:created xsi:type="dcterms:W3CDTF">2020-06-09T07:55:19Z</dcterms:created>
  <dcterms:modified xsi:type="dcterms:W3CDTF">2020-06-16T11:43:20Z</dcterms:modified>
</cp:coreProperties>
</file>